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9814C-7E70-46A4-9251-813160B60358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0431B-768F-47B5-B3C2-D027E90BE3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97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0431B-768F-47B5-B3C2-D027E90BE37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A9BBF54-E5E5-4E5C-B204-CB03B9E5024A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6DD169B-B96D-4BC6-8458-A53B679405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MUSZÁJ</a:t>
            </a:r>
          </a:p>
          <a:p>
            <a:r>
              <a:rPr lang="hu-HU" sz="2000" dirty="0" err="1" smtClean="0"/>
              <a:t>Muszajmunkacsoport.hu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Munkacsoport a Gyerekkori Szexuális Abúzus Áldozatainak Jogaiért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Célok és megalakulás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 smtClean="0"/>
              <a:t>Információ átadás magyar nyelven</a:t>
            </a:r>
          </a:p>
          <a:p>
            <a:r>
              <a:rPr lang="hu-HU" dirty="0" smtClean="0"/>
              <a:t>Túlélőknek (Felnőttnek)</a:t>
            </a:r>
          </a:p>
          <a:p>
            <a:r>
              <a:rPr lang="hu-HU" dirty="0" smtClean="0"/>
              <a:t>Segítőknek</a:t>
            </a:r>
          </a:p>
          <a:p>
            <a:r>
              <a:rPr lang="hu-HU" dirty="0" smtClean="0"/>
              <a:t>Szakembereknek	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smtClean="0"/>
              <a:t>2012 (NANE keretein belül)</a:t>
            </a:r>
          </a:p>
          <a:p>
            <a:r>
              <a:rPr lang="hu-HU" dirty="0" smtClean="0"/>
              <a:t>Önkéntes alapon szerveződő</a:t>
            </a:r>
          </a:p>
          <a:p>
            <a:r>
              <a:rPr lang="hu-HU" dirty="0" smtClean="0"/>
              <a:t>2013 Global </a:t>
            </a:r>
            <a:r>
              <a:rPr lang="hu-HU" dirty="0" err="1" smtClean="0"/>
              <a:t>Fund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Women</a:t>
            </a:r>
            <a:r>
              <a:rPr lang="hu-HU" dirty="0" smtClean="0"/>
              <a:t> (Weboldal)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Szolgáltatások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Mit NEM tudunk nyújtani?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Információ magyar nyelven felnőtt túlélőknek</a:t>
            </a:r>
          </a:p>
          <a:p>
            <a:r>
              <a:rPr lang="hu-HU" dirty="0" smtClean="0"/>
              <a:t>Linkek</a:t>
            </a:r>
          </a:p>
          <a:p>
            <a:r>
              <a:rPr lang="hu-HU" dirty="0" smtClean="0"/>
              <a:t>Segélyvonalak, jogsegély ajánlása (NANE, KERET, PATENT)</a:t>
            </a:r>
          </a:p>
          <a:p>
            <a:r>
              <a:rPr lang="hu-HU" dirty="0" smtClean="0"/>
              <a:t>E-mailes megkeresések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dirty="0" smtClean="0"/>
              <a:t>Személyes beszélgetés</a:t>
            </a:r>
          </a:p>
          <a:p>
            <a:r>
              <a:rPr lang="hu-HU" dirty="0" smtClean="0"/>
              <a:t>Személyre szabott segítség</a:t>
            </a:r>
          </a:p>
          <a:p>
            <a:r>
              <a:rPr lang="hu-HU" dirty="0" smtClean="0"/>
              <a:t>Gyerekek ellátása</a:t>
            </a:r>
          </a:p>
          <a:p>
            <a:r>
              <a:rPr lang="hu-HU" dirty="0" smtClean="0"/>
              <a:t>Peres segítség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MUSZAJ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Egyéb munkák és távlati tervek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Szakértői munka (pl. MTVA Etikai Bizottsága „Sipos Pál-ügy” kapcsán, protokollok kialakítása)</a:t>
            </a:r>
          </a:p>
          <a:p>
            <a:r>
              <a:rPr lang="hu-HU" dirty="0" smtClean="0"/>
              <a:t>Szórólapok készítése</a:t>
            </a:r>
          </a:p>
          <a:p>
            <a:r>
              <a:rPr lang="hu-HU" dirty="0" smtClean="0"/>
              <a:t>Weblap fejlesztése</a:t>
            </a:r>
          </a:p>
          <a:p>
            <a:r>
              <a:rPr lang="hu-HU" dirty="0" smtClean="0"/>
              <a:t>Túlélő csoport indítása</a:t>
            </a:r>
          </a:p>
          <a:p>
            <a:r>
              <a:rPr lang="hu-HU" dirty="0" smtClean="0"/>
              <a:t>Fordítások készítése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muszajmunkacsoport.hu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Ha Ön áldozat</a:t>
            </a:r>
          </a:p>
          <a:p>
            <a:r>
              <a:rPr lang="hu-HU" dirty="0" smtClean="0"/>
              <a:t>Ha Ön szeretne segíteni</a:t>
            </a:r>
          </a:p>
          <a:p>
            <a:r>
              <a:rPr lang="hu-HU" dirty="0" smtClean="0"/>
              <a:t>Ha Ön szakember</a:t>
            </a:r>
          </a:p>
          <a:p>
            <a:endParaRPr lang="hu-HU" dirty="0" smtClean="0"/>
          </a:p>
          <a:p>
            <a:r>
              <a:rPr lang="hu-HU" dirty="0" smtClean="0"/>
              <a:t>Tudástár</a:t>
            </a:r>
          </a:p>
          <a:p>
            <a:r>
              <a:rPr lang="hu-HU" dirty="0" smtClean="0"/>
              <a:t>Hírek</a:t>
            </a:r>
          </a:p>
          <a:p>
            <a:r>
              <a:rPr lang="hu-HU" dirty="0" smtClean="0"/>
              <a:t>Könyvek és filmek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Ha Ön szeretne segíteni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b="1" dirty="0" err="1" smtClean="0"/>
              <a:t>Higgyen</a:t>
            </a:r>
            <a:r>
              <a:rPr lang="en-GB" b="1" dirty="0" smtClean="0"/>
              <a:t> </a:t>
            </a:r>
            <a:r>
              <a:rPr lang="en-GB" b="1" dirty="0" err="1" smtClean="0"/>
              <a:t>az</a:t>
            </a:r>
            <a:r>
              <a:rPr lang="en-GB" b="1" dirty="0" smtClean="0"/>
              <a:t> </a:t>
            </a:r>
            <a:r>
              <a:rPr lang="en-GB" b="1" dirty="0" err="1" smtClean="0"/>
              <a:t>áldozatnak</a:t>
            </a:r>
            <a:r>
              <a:rPr lang="en-GB" b="1" dirty="0" smtClean="0"/>
              <a:t>!</a:t>
            </a:r>
          </a:p>
          <a:p>
            <a:r>
              <a:rPr lang="en-GB" b="1" dirty="0" smtClean="0"/>
              <a:t>Ha </a:t>
            </a:r>
            <a:r>
              <a:rPr lang="en-GB" b="1" dirty="0" err="1" smtClean="0"/>
              <a:t>ön</a:t>
            </a:r>
            <a:r>
              <a:rPr lang="en-GB" b="1" dirty="0" smtClean="0"/>
              <a:t> </a:t>
            </a:r>
            <a:r>
              <a:rPr lang="en-GB" b="1" dirty="0" err="1" smtClean="0"/>
              <a:t>családtag</a:t>
            </a:r>
            <a:endParaRPr lang="hu-HU" dirty="0" smtClean="0"/>
          </a:p>
          <a:p>
            <a:r>
              <a:rPr lang="en-GB" b="1" dirty="0" smtClean="0"/>
              <a:t>Ha a </a:t>
            </a:r>
            <a:r>
              <a:rPr lang="en-GB" b="1" dirty="0" err="1" smtClean="0"/>
              <a:t>partnere</a:t>
            </a:r>
            <a:r>
              <a:rPr lang="en-GB" b="1" dirty="0" smtClean="0"/>
              <a:t> </a:t>
            </a:r>
            <a:r>
              <a:rPr lang="en-GB" b="1" dirty="0" err="1" smtClean="0"/>
              <a:t>szexuális</a:t>
            </a:r>
            <a:r>
              <a:rPr lang="en-GB" b="1" dirty="0" smtClean="0"/>
              <a:t> </a:t>
            </a:r>
            <a:r>
              <a:rPr lang="en-GB" b="1" dirty="0" err="1" smtClean="0"/>
              <a:t>abúzus</a:t>
            </a:r>
            <a:r>
              <a:rPr lang="en-GB" b="1" dirty="0" smtClean="0"/>
              <a:t> </a:t>
            </a:r>
            <a:r>
              <a:rPr lang="en-GB" b="1" dirty="0" err="1" smtClean="0"/>
              <a:t>áldozata</a:t>
            </a:r>
            <a:r>
              <a:rPr lang="en-GB" b="1" dirty="0" smtClean="0"/>
              <a:t> volt </a:t>
            </a:r>
            <a:r>
              <a:rPr lang="en-GB" b="1" dirty="0" err="1" smtClean="0"/>
              <a:t>gyerekkorában</a:t>
            </a:r>
            <a:endParaRPr lang="hu-HU" b="1" dirty="0" smtClean="0"/>
          </a:p>
          <a:p>
            <a:r>
              <a:rPr lang="hu-HU" b="1" dirty="0" smtClean="0"/>
              <a:t>Miről ismerhető fel, ha egy gyerek szexuális bántalmazást szenved vagy szenvedett el?</a:t>
            </a:r>
          </a:p>
          <a:p>
            <a:endParaRPr lang="en-GB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Ha Ön szakember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b="1" dirty="0" smtClean="0"/>
              <a:t>Oktatók és nevelők</a:t>
            </a:r>
          </a:p>
          <a:p>
            <a:r>
              <a:rPr lang="en-GB" b="1" dirty="0" err="1" smtClean="0"/>
              <a:t>Jogalkalmazók</a:t>
            </a:r>
            <a:endParaRPr lang="en-GB" b="1" dirty="0" smtClean="0"/>
          </a:p>
          <a:p>
            <a:r>
              <a:rPr lang="hu-HU" b="1" dirty="0" smtClean="0"/>
              <a:t>Orvosok, nővérek, nőgyógyászok</a:t>
            </a:r>
            <a:r>
              <a:rPr lang="en-GB" b="1" dirty="0" err="1" smtClean="0"/>
              <a:t>Médiában</a:t>
            </a:r>
            <a:r>
              <a:rPr lang="en-GB" b="1" dirty="0" smtClean="0"/>
              <a:t> </a:t>
            </a:r>
            <a:r>
              <a:rPr lang="en-GB" b="1" dirty="0" err="1" smtClean="0"/>
              <a:t>dolgozóknak</a:t>
            </a:r>
            <a:endParaRPr lang="en-GB" b="1" dirty="0" smtClean="0"/>
          </a:p>
          <a:p>
            <a:endParaRPr lang="hu-HU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Tudástár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b="1" dirty="0" err="1" smtClean="0"/>
              <a:t>Mit</a:t>
            </a:r>
            <a:r>
              <a:rPr lang="en-GB" b="1" dirty="0" smtClean="0"/>
              <a:t> </a:t>
            </a:r>
            <a:r>
              <a:rPr lang="en-GB" b="1" dirty="0" err="1" smtClean="0"/>
              <a:t>nevezünk</a:t>
            </a:r>
            <a:r>
              <a:rPr lang="en-GB" b="1" dirty="0" smtClean="0"/>
              <a:t> </a:t>
            </a:r>
            <a:r>
              <a:rPr lang="en-GB" b="1" dirty="0" err="1" smtClean="0"/>
              <a:t>gyerekkori</a:t>
            </a:r>
            <a:r>
              <a:rPr lang="en-GB" b="1" dirty="0" smtClean="0"/>
              <a:t> </a:t>
            </a:r>
            <a:r>
              <a:rPr lang="en-GB" b="1" dirty="0" err="1" smtClean="0"/>
              <a:t>szexuális</a:t>
            </a:r>
            <a:r>
              <a:rPr lang="en-GB" b="1" dirty="0" smtClean="0"/>
              <a:t> </a:t>
            </a:r>
            <a:r>
              <a:rPr lang="en-GB" b="1" dirty="0" err="1" smtClean="0"/>
              <a:t>abúzusnak</a:t>
            </a:r>
            <a:r>
              <a:rPr lang="en-GB" b="1" dirty="0" smtClean="0"/>
              <a:t>?</a:t>
            </a:r>
            <a:endParaRPr lang="hu-HU" b="1" dirty="0" smtClean="0"/>
          </a:p>
          <a:p>
            <a:r>
              <a:rPr lang="en-GB" b="1" dirty="0" err="1" smtClean="0"/>
              <a:t>Tünetek</a:t>
            </a:r>
            <a:r>
              <a:rPr lang="en-GB" b="1" dirty="0" smtClean="0"/>
              <a:t> </a:t>
            </a:r>
            <a:r>
              <a:rPr lang="en-GB" b="1" dirty="0" err="1" smtClean="0"/>
              <a:t>és</a:t>
            </a:r>
            <a:r>
              <a:rPr lang="en-GB" b="1" dirty="0" smtClean="0"/>
              <a:t> </a:t>
            </a:r>
            <a:r>
              <a:rPr lang="en-GB" b="1" dirty="0" err="1" smtClean="0"/>
              <a:t>következmények</a:t>
            </a:r>
            <a:endParaRPr lang="hu-HU" b="1" dirty="0" smtClean="0"/>
          </a:p>
          <a:p>
            <a:r>
              <a:rPr lang="hu-HU" b="1" dirty="0" smtClean="0"/>
              <a:t>A megfelelő terápia kiválasztása</a:t>
            </a:r>
          </a:p>
          <a:p>
            <a:r>
              <a:rPr lang="en-GB" b="1" dirty="0" smtClean="0"/>
              <a:t>A </a:t>
            </a:r>
            <a:r>
              <a:rPr lang="en-GB" b="1" dirty="0" err="1" smtClean="0"/>
              <a:t>gyógyulás</a:t>
            </a:r>
            <a:r>
              <a:rPr lang="en-GB" b="1" dirty="0" smtClean="0"/>
              <a:t> </a:t>
            </a:r>
            <a:r>
              <a:rPr lang="en-GB" b="1" dirty="0" err="1" smtClean="0"/>
              <a:t>folyamata</a:t>
            </a:r>
            <a:endParaRPr lang="en-GB" b="1" dirty="0" smtClean="0"/>
          </a:p>
          <a:p>
            <a:endParaRPr lang="en-GB" b="1" dirty="0" smtClean="0"/>
          </a:p>
          <a:p>
            <a:endParaRPr lang="hu-HU" b="1" dirty="0" smtClean="0"/>
          </a:p>
          <a:p>
            <a:endParaRPr lang="hu-HU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dirty="0" smtClean="0"/>
              <a:t>MUSZÁJ honlap lehetséges továbbfejlesztése a fogyatékos személyeket ért szexuális abúzus témájában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Ha Ön fogyatékkal élő személy</a:t>
            </a:r>
          </a:p>
          <a:p>
            <a:pPr lvl="1"/>
            <a:r>
              <a:rPr lang="hu-HU" dirty="0" smtClean="0"/>
              <a:t>Tévhitek és előítéletek a fogyatékos személyeket érő szexuális abúzusról</a:t>
            </a:r>
          </a:p>
          <a:p>
            <a:pPr lvl="1"/>
            <a:r>
              <a:rPr lang="hu-HU" dirty="0" smtClean="0"/>
              <a:t>A visszaélés leggyakoribb formái, helyszínei és elkövetői</a:t>
            </a:r>
          </a:p>
          <a:p>
            <a:pPr lvl="1"/>
            <a:r>
              <a:rPr lang="hu-HU" dirty="0" smtClean="0"/>
              <a:t>Jogi szabályozás</a:t>
            </a:r>
          </a:p>
          <a:p>
            <a:pPr lvl="1"/>
            <a:r>
              <a:rPr lang="hu-HU" dirty="0" smtClean="0"/>
              <a:t>Hova fordulhat a fogyatékkal élő áldozat?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hu-HU" sz="2700" dirty="0" smtClean="0">
                <a:solidFill>
                  <a:schemeClr val="tx1"/>
                </a:solidFill>
              </a:rPr>
              <a:t>Ha Ön szakember</a:t>
            </a:r>
          </a:p>
          <a:p>
            <a:pPr lvl="1"/>
            <a:r>
              <a:rPr lang="hu-HU" dirty="0" smtClean="0"/>
              <a:t>Ellátórendszerben résztvevők (gondozók, oktatók, stb.)</a:t>
            </a:r>
          </a:p>
          <a:p>
            <a:pPr lvl="1"/>
            <a:r>
              <a:rPr lang="hu-HU" dirty="0" smtClean="0"/>
              <a:t>Szociális szakma</a:t>
            </a:r>
          </a:p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hu-HU" sz="2700" dirty="0" smtClean="0">
                <a:solidFill>
                  <a:schemeClr val="tx1"/>
                </a:solidFill>
              </a:rPr>
              <a:t>Eljárásrendek – protokollok kialakítása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Muszáj munkacsoport</a:t>
            </a:r>
          </a:p>
          <a:p>
            <a:endParaRPr lang="hu-HU" sz="2400" dirty="0" smtClean="0"/>
          </a:p>
          <a:p>
            <a:r>
              <a:rPr lang="hu-HU" dirty="0" smtClean="0"/>
              <a:t>MUSZAJMUNKACSOPORT.HU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HIGGYEN AZ ÁLDOZATNAK!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38</TotalTime>
  <Words>262</Words>
  <Application>Microsoft Office PowerPoint</Application>
  <PresentationFormat>Diavetítés a képernyőre (4:3 oldalarány)</PresentationFormat>
  <Paragraphs>75</Paragraphs>
  <Slides>10</Slides>
  <Notes>10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1" baseType="lpstr">
      <vt:lpstr>Civic</vt:lpstr>
      <vt:lpstr>Munkacsoport a Gyerekkori Szexuális Abúzus Áldozatainak Jogaiért</vt:lpstr>
      <vt:lpstr>Célok és megalakulás</vt:lpstr>
      <vt:lpstr>MUSZAJ</vt:lpstr>
      <vt:lpstr>Egyéb munkák és távlati tervek</vt:lpstr>
      <vt:lpstr>muszajmunkacsoport.hu</vt:lpstr>
      <vt:lpstr>Ha Ön szeretne segíteni</vt:lpstr>
      <vt:lpstr>Ha Ön szakember</vt:lpstr>
      <vt:lpstr>Tudástár</vt:lpstr>
      <vt:lpstr>MUSZÁJ honlap lehetséges továbbfejlesztése a fogyatékos személyeket ért szexuális abúzus témájában</vt:lpstr>
      <vt:lpstr>HIGGYEN AZ ÁLDOZATNAK!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Munkacsoport a Gyerekkori Szexuális Abúzus  Áldozatainak Jogaiért</dc:title>
  <dc:creator>ÉVA</dc:creator>
  <cp:lastModifiedBy>Ildiko</cp:lastModifiedBy>
  <cp:revision>5</cp:revision>
  <dcterms:created xsi:type="dcterms:W3CDTF">2015-05-21T04:28:38Z</dcterms:created>
  <dcterms:modified xsi:type="dcterms:W3CDTF">2015-05-21T07:11:25Z</dcterms:modified>
</cp:coreProperties>
</file>